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8b3f8b1b4624d01" /><Relationship Type="http://schemas.openxmlformats.org/officeDocument/2006/relationships/extended-properties" Target="/docProps/app.xml" Id="Rc1515c9b328c4725" /><Relationship Type="http://schemas.openxmlformats.org/officeDocument/2006/relationships/officeDocument" Target="/ppt/presentation.xml" Id="Rd6d1007f75a54c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2fbd7f5b6da47a0"/>
  </p:sldMasterIdLst>
  <p:notesMasterIdLst>
    <p:notesMasterId xmlns:r="http://schemas.openxmlformats.org/officeDocument/2006/relationships" r:id="R6313581a6ba74bd7"/>
  </p:notesMasterIdLst>
  <p:sldIdLst>
    <p:sldId xmlns:r="http://schemas.openxmlformats.org/officeDocument/2006/relationships" id="256" r:id="Rb5c0173130454c30"/>
    <p:sldId xmlns:r="http://schemas.openxmlformats.org/officeDocument/2006/relationships" id="257" r:id="Rf13e67b7e4424450"/>
    <p:sldId xmlns:r="http://schemas.openxmlformats.org/officeDocument/2006/relationships" id="258" r:id="R2d6f3f99c028464c"/>
    <p:sldId xmlns:r="http://schemas.openxmlformats.org/officeDocument/2006/relationships" id="259" r:id="Rda25e5202d78499a"/>
    <p:sldId xmlns:r="http://schemas.openxmlformats.org/officeDocument/2006/relationships" id="260" r:id="Rf094eac940894b51"/>
    <p:sldId xmlns:r="http://schemas.openxmlformats.org/officeDocument/2006/relationships" id="261" r:id="R5ca953c9ddd24966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4b195ab0324c44" /><Relationship Type="http://schemas.openxmlformats.org/officeDocument/2006/relationships/slideMaster" Target="/ppt/slideMasters/slideMaster1.xml" Id="Rf2fbd7f5b6da47a0" /><Relationship Type="http://schemas.openxmlformats.org/officeDocument/2006/relationships/notesMaster" Target="/ppt/notesMasters/notesMaster1.xml" Id="R6313581a6ba74bd7" /><Relationship Type="http://schemas.openxmlformats.org/officeDocument/2006/relationships/presProps" Target="/ppt/presProps.xml" Id="R50063d8ae1af4566" /><Relationship Type="http://schemas.openxmlformats.org/officeDocument/2006/relationships/tableStyles" Target="/ppt/tableStyles.xml" Id="Ra8f4802dbc624514" /><Relationship Type="http://schemas.openxmlformats.org/officeDocument/2006/relationships/slide" Target="/ppt/slides/slide1.xml" Id="Rb5c0173130454c30" /><Relationship Type="http://schemas.openxmlformats.org/officeDocument/2006/relationships/slide" Target="/ppt/slides/slide2.xml" Id="Rf13e67b7e4424450" /><Relationship Type="http://schemas.openxmlformats.org/officeDocument/2006/relationships/slide" Target="/ppt/slides/slide3.xml" Id="R2d6f3f99c028464c" /><Relationship Type="http://schemas.openxmlformats.org/officeDocument/2006/relationships/slide" Target="/ppt/slides/slide4.xml" Id="Rda25e5202d78499a" /><Relationship Type="http://schemas.openxmlformats.org/officeDocument/2006/relationships/slide" Target="/ppt/slides/slide5.xml" Id="Rf094eac940894b51" /><Relationship Type="http://schemas.openxmlformats.org/officeDocument/2006/relationships/slide" Target="/ppt/slides/slide6.xml" Id="R5ca953c9ddd2496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550fd889c2e4d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fd35ec45c1b4486" /><Relationship Type="http://schemas.openxmlformats.org/officeDocument/2006/relationships/notesMaster" Target="/ppt/notesMasters/notesMaster1.xml" Id="Re74ea091c5464a4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50f8bcf4ec640e4" /><Relationship Type="http://schemas.openxmlformats.org/officeDocument/2006/relationships/notesMaster" Target="/ppt/notesMasters/notesMaster1.xml" Id="R1fff4bb1ecf84ea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8ad5942515c461d" /><Relationship Type="http://schemas.openxmlformats.org/officeDocument/2006/relationships/notesMaster" Target="/ppt/notesMasters/notesMaster1.xml" Id="R60b3983f4c3b45b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82e38c52074463f" /><Relationship Type="http://schemas.openxmlformats.org/officeDocument/2006/relationships/notesMaster" Target="/ppt/notesMasters/notesMaster1.xml" Id="R8ca9262331c34d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5130ec796cb4ed2" /><Relationship Type="http://schemas.openxmlformats.org/officeDocument/2006/relationships/notesMaster" Target="/ppt/notesMasters/notesMaster1.xml" Id="R55cea0bdd1a24fe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37aa6fa79554cbb" /><Relationship Type="http://schemas.openxmlformats.org/officeDocument/2006/relationships/notesMaster" Target="/ppt/notesMasters/notesMaster1.xml" Id="Rde4000ae432e48b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KIDZ WORLD selected character direction: 01_Concept/Fantasy_Animals_Collection_v01.png; refinement Collection_v02. Logo: 02_Branding/Cling_Cling_Friends_Logo_v02.png (concept). Lifestyle: 03_Lifestyle, window and desk v01 (concept renders; size illustrative).</a:t>
            </a:r>
          </a:p>
          <a:p xmlns:a="http://schemas.openxmlformats.org/drawingml/2006/main">
            <a:r>
              <a:t>User explicitly requests a conceptual PPT with image-based slides. Four species selected for development, not production approval. Name/logo and contact mechanism remain proposals. No dimensions, age, price or packaging claim.</a:t>
            </a:r>
          </a:p>
          <a:p xmlns:a="http://schemas.openxmlformats.org/drawingml/2006/main">
            <a:r>
              <a:t>Play intent source: 05_Development/Cling_Cling_Friends_Play_Feasibility_v01.md. No physical prototype 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KIDZ WORLD selected character direction: 01_Concept/Fantasy_Animals_Collection_v01.png; refinement Collection_v02. Logo: 02_Branding/Cling_Cling_Friends_Logo_v02.png (concept). Lifestyle: 03_Lifestyle, window and desk v01 (concept renders; size illustrative).</a:t>
            </a:r>
          </a:p>
          <a:p xmlns:a="http://schemas.openxmlformats.org/drawingml/2006/main">
            <a:r>
              <a:t>User explicitly requests a conceptual PPT with image-based slides. Four species selected for development, not production approval. Name/logo and contact mechanism remain proposals. No dimensions, age, price or packaging claim.</a:t>
            </a:r>
          </a:p>
          <a:p xmlns:a="http://schemas.openxmlformats.org/drawingml/2006/main">
            <a:r>
              <a:t>Play intent source: 05_Development/Cling_Cling_Friends_Play_Feasibility_v01.md. No physical prototype 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KIDZ WORLD selected character direction: 01_Concept/Fantasy_Animals_Collection_v01.png; refinement Collection_v02. Logo: 02_Branding/Cling_Cling_Friends_Logo_v02.png (concept). Lifestyle: 03_Lifestyle, window and desk v01 (concept renders; size illustrative).</a:t>
            </a:r>
          </a:p>
          <a:p xmlns:a="http://schemas.openxmlformats.org/drawingml/2006/main">
            <a:r>
              <a:t>User explicitly requests a conceptual PPT with image-based slides. Four species selected for development, not production approval. Name/logo and contact mechanism remain proposals. No dimensions, age, price or packaging claim.</a:t>
            </a:r>
          </a:p>
          <a:p xmlns:a="http://schemas.openxmlformats.org/drawingml/2006/main">
            <a:r>
              <a:t>Play intent source: 05_Development/Cling_Cling_Friends_Play_Feasibility_v01.md. No physical prototype 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KIDZ WORLD selected character direction: 01_Concept/Fantasy_Animals_Collection_v01.png; refinement Collection_v02. Logo: 02_Branding/Cling_Cling_Friends_Logo_v02.png (concept). Lifestyle: 03_Lifestyle, window and desk v01 (concept renders; size illustrative).</a:t>
            </a:r>
          </a:p>
          <a:p xmlns:a="http://schemas.openxmlformats.org/drawingml/2006/main">
            <a:r>
              <a:t>User explicitly requests a conceptual PPT with image-based slides. Four species selected for development, not production approval. Name/logo and contact mechanism remain proposals. No dimensions, age, price or packaging claim.</a:t>
            </a:r>
          </a:p>
          <a:p xmlns:a="http://schemas.openxmlformats.org/drawingml/2006/main">
            <a:r>
              <a:t>Play intent source: 05_Development/Cling_Cling_Friends_Play_Feasibility_v01.md. No physical prototype 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KIDZ WORLD selected character direction: 01_Concept/Fantasy_Animals_Collection_v01.png; refinement Collection_v02. Logo: 02_Branding/Cling_Cling_Friends_Logo_v02.png (concept). Lifestyle: 03_Lifestyle, window and desk v01 (concept renders; size illustrative).</a:t>
            </a:r>
          </a:p>
          <a:p xmlns:a="http://schemas.openxmlformats.org/drawingml/2006/main">
            <a:r>
              <a:t>User explicitly requests a conceptual PPT with image-based slides. Four species selected for development, not production approval. Name/logo and contact mechanism remain proposals. No dimensions, age, price or packaging claim.</a:t>
            </a:r>
          </a:p>
          <a:p xmlns:a="http://schemas.openxmlformats.org/drawingml/2006/main">
            <a:r>
              <a:t>Play intent source: 05_Development/Cling_Cling_Friends_Play_Feasibility_v01.md. No physical prototype 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KIDZ WORLD selected character direction: 01_Concept/Fantasy_Animals_Collection_v01.png; refinement Collection_v02. Logo: 02_Branding/Cling_Cling_Friends_Logo_v02.png (concept). Lifestyle: 03_Lifestyle, window and desk v01 (concept renders; size illustrative).</a:t>
            </a:r>
          </a:p>
          <a:p xmlns:a="http://schemas.openxmlformats.org/drawingml/2006/main">
            <a:r>
              <a:t>User explicitly requests a conceptual PPT with image-based slides. Four species selected for development, not production approval. Name/logo and contact mechanism remain proposals. No dimensions, age, price or packaging claim.</a:t>
            </a:r>
          </a:p>
          <a:p xmlns:a="http://schemas.openxmlformats.org/drawingml/2006/main">
            <a:r>
              <a:t>Play intent source: 05_Development/Cling_Cling_Friends_Play_Feasibility_v01.md. No physical prototype 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984f803d034e3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be38307d4b4b2a" /><Relationship Type="http://schemas.openxmlformats.org/officeDocument/2006/relationships/slideLayout" Target="/ppt/slideLayouts/slideLayout1.xml" Id="Rfb19b3c44b0d48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19b3c44b0d48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294443edd34a88" /><Relationship Type="http://schemas.openxmlformats.org/officeDocument/2006/relationships/image" Target="/ppt/media/image.png" Id="R20bc581c5b9f4cd0" /><Relationship Type="http://schemas.openxmlformats.org/officeDocument/2006/relationships/notesSlide" Target="/ppt/notesSlides/notesSlide1.xml" Id="R7045422a2813420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4dfab04d114e36" /><Relationship Type="http://schemas.openxmlformats.org/officeDocument/2006/relationships/image" Target="/ppt/media/image2.png" Id="R80641ac37a5d4a30" /><Relationship Type="http://schemas.openxmlformats.org/officeDocument/2006/relationships/notesSlide" Target="/ppt/notesSlides/notesSlide2.xml" Id="R9fceda505201419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26c1c2f59e45aa" /><Relationship Type="http://schemas.openxmlformats.org/officeDocument/2006/relationships/image" Target="/ppt/media/image3.png" Id="R0711c46ddbe54a0f" /><Relationship Type="http://schemas.openxmlformats.org/officeDocument/2006/relationships/notesSlide" Target="/ppt/notesSlides/notesSlide3.xml" Id="R2ed2e494c8c54ba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45bbe3faa343a7" /><Relationship Type="http://schemas.openxmlformats.org/officeDocument/2006/relationships/image" Target="/ppt/media/image4.png" Id="R1538c9dfd42c4e6c" /><Relationship Type="http://schemas.openxmlformats.org/officeDocument/2006/relationships/notesSlide" Target="/ppt/notesSlides/notesSlide4.xml" Id="Rcee8b2d1ca0145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fb454886cc4dee" /><Relationship Type="http://schemas.openxmlformats.org/officeDocument/2006/relationships/image" Target="/ppt/media/image5.png" Id="R99ef305b1c69457d" /><Relationship Type="http://schemas.openxmlformats.org/officeDocument/2006/relationships/notesSlide" Target="/ppt/notesSlides/notesSlide5.xml" Id="R94eddb33e6a546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de0127284e4c74" /><Relationship Type="http://schemas.openxmlformats.org/officeDocument/2006/relationships/image" Target="/ppt/media/image6.png" Id="Rbbb470bb0b0b44ae" /><Relationship Type="http://schemas.openxmlformats.org/officeDocument/2006/relationships/notesSlide" Target="/ppt/notesSlides/notesSlide6.xml" Id="Rb6563f875924496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bc581c5b9f4cd0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1819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641ac37a5d4a30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489741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11c46ddbe54a0f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60648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38c9dfd42c4e6c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8326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ef305b1c69457d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344624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b470bb0b0b44ae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514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2026-09-21T16:17:46.1880000Z</dcterms:created>
  <dcterms:modified xsi:type="dcterms:W3CDTF">2026-09-21T16:17:46.1880000Z</dcterms:modified>
</coreProperties>
</file>